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6CCF4-6654-4E73-A35F-1A67AB5A6477}" v="131" dt="2021-03-30T15:56:57.014"/>
    <p1510:client id="{9EED057B-C25A-40C2-B561-C8AAD81EBED2}" v="17" dt="2021-03-30T18:13:17.094"/>
    <p1510:client id="{BE1B5E2A-2A3C-494B-AE8D-28BB197B0E6E}" v="6" dt="2021-03-30T18:54:05.369"/>
    <p1510:client id="{F7D8522B-6362-491B-B10F-35880C1AFE41}" v="22" dt="2021-03-30T18:24:38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Prokop" userId="d7348990e0af9dd2" providerId="Windows Live" clId="Web-{BE1B5E2A-2A3C-494B-AE8D-28BB197B0E6E}"/>
    <pc:docChg chg="modSld">
      <pc:chgData name="Dominik Prokop" userId="d7348990e0af9dd2" providerId="Windows Live" clId="Web-{BE1B5E2A-2A3C-494B-AE8D-28BB197B0E6E}" dt="2021-03-30T18:54:05.369" v="4" actId="1076"/>
      <pc:docMkLst>
        <pc:docMk/>
      </pc:docMkLst>
      <pc:sldChg chg="addSp delSp modSp">
        <pc:chgData name="Dominik Prokop" userId="d7348990e0af9dd2" providerId="Windows Live" clId="Web-{BE1B5E2A-2A3C-494B-AE8D-28BB197B0E6E}" dt="2021-03-30T18:54:05.369" v="4" actId="1076"/>
        <pc:sldMkLst>
          <pc:docMk/>
          <pc:sldMk cId="3984751968" sldId="260"/>
        </pc:sldMkLst>
        <pc:spChg chg="add del mod">
          <ac:chgData name="Dominik Prokop" userId="d7348990e0af9dd2" providerId="Windows Live" clId="Web-{BE1B5E2A-2A3C-494B-AE8D-28BB197B0E6E}" dt="2021-03-30T18:53:51.587" v="1"/>
          <ac:spMkLst>
            <pc:docMk/>
            <pc:sldMk cId="3984751968" sldId="260"/>
            <ac:spMk id="5" creationId="{B76055C1-7166-4B94-8972-4EE3DEA47471}"/>
          </ac:spMkLst>
        </pc:spChg>
        <pc:picChg chg="del">
          <ac:chgData name="Dominik Prokop" userId="d7348990e0af9dd2" providerId="Windows Live" clId="Web-{BE1B5E2A-2A3C-494B-AE8D-28BB197B0E6E}" dt="2021-03-30T18:50:02.396" v="0"/>
          <ac:picMkLst>
            <pc:docMk/>
            <pc:sldMk cId="3984751968" sldId="260"/>
            <ac:picMk id="4" creationId="{6216ADEE-AF3A-485B-B71D-9832728B43DA}"/>
          </ac:picMkLst>
        </pc:picChg>
        <pc:picChg chg="add mod ord">
          <ac:chgData name="Dominik Prokop" userId="d7348990e0af9dd2" providerId="Windows Live" clId="Web-{BE1B5E2A-2A3C-494B-AE8D-28BB197B0E6E}" dt="2021-03-30T18:54:05.369" v="4" actId="1076"/>
          <ac:picMkLst>
            <pc:docMk/>
            <pc:sldMk cId="3984751968" sldId="260"/>
            <ac:picMk id="6" creationId="{6521173B-FAFD-482F-95D8-3057EFE7A7AB}"/>
          </ac:picMkLst>
        </pc:picChg>
      </pc:sldChg>
    </pc:docChg>
  </pc:docChgLst>
  <pc:docChgLst>
    <pc:chgData name="Dominik Prokop" userId="d7348990e0af9dd2" providerId="Windows Live" clId="Web-{F7D8522B-6362-491B-B10F-35880C1AFE41}"/>
    <pc:docChg chg="addSld modSld">
      <pc:chgData name="Dominik Prokop" userId="d7348990e0af9dd2" providerId="Windows Live" clId="Web-{F7D8522B-6362-491B-B10F-35880C1AFE41}" dt="2021-03-30T18:24:38.103" v="11" actId="1076"/>
      <pc:docMkLst>
        <pc:docMk/>
      </pc:docMkLst>
      <pc:sldChg chg="modSp new">
        <pc:chgData name="Dominik Prokop" userId="d7348990e0af9dd2" providerId="Windows Live" clId="Web-{F7D8522B-6362-491B-B10F-35880C1AFE41}" dt="2021-03-30T18:16:49.233" v="6" actId="20577"/>
        <pc:sldMkLst>
          <pc:docMk/>
          <pc:sldMk cId="3810328367" sldId="263"/>
        </pc:sldMkLst>
        <pc:spChg chg="mod">
          <ac:chgData name="Dominik Prokop" userId="d7348990e0af9dd2" providerId="Windows Live" clId="Web-{F7D8522B-6362-491B-B10F-35880C1AFE41}" dt="2021-03-30T18:16:49.233" v="6" actId="20577"/>
          <ac:spMkLst>
            <pc:docMk/>
            <pc:sldMk cId="3810328367" sldId="263"/>
            <ac:spMk id="2" creationId="{FE4C03F9-DBEE-47D4-93CD-375C537A3E5E}"/>
          </ac:spMkLst>
        </pc:spChg>
      </pc:sldChg>
      <pc:sldChg chg="addSp delSp modSp new">
        <pc:chgData name="Dominik Prokop" userId="d7348990e0af9dd2" providerId="Windows Live" clId="Web-{F7D8522B-6362-491B-B10F-35880C1AFE41}" dt="2021-03-30T18:24:38.103" v="11" actId="1076"/>
        <pc:sldMkLst>
          <pc:docMk/>
          <pc:sldMk cId="380349094" sldId="264"/>
        </pc:sldMkLst>
        <pc:spChg chg="del">
          <ac:chgData name="Dominik Prokop" userId="d7348990e0af9dd2" providerId="Windows Live" clId="Web-{F7D8522B-6362-491B-B10F-35880C1AFE41}" dt="2021-03-30T18:24:25.353" v="8"/>
          <ac:spMkLst>
            <pc:docMk/>
            <pc:sldMk cId="380349094" sldId="264"/>
            <ac:spMk id="3" creationId="{E18AD4C1-0A84-456D-8421-81258C1EC0C5}"/>
          </ac:spMkLst>
        </pc:spChg>
        <pc:picChg chg="add mod ord">
          <ac:chgData name="Dominik Prokop" userId="d7348990e0af9dd2" providerId="Windows Live" clId="Web-{F7D8522B-6362-491B-B10F-35880C1AFE41}" dt="2021-03-30T18:24:38.103" v="11" actId="1076"/>
          <ac:picMkLst>
            <pc:docMk/>
            <pc:sldMk cId="380349094" sldId="264"/>
            <ac:picMk id="4" creationId="{2C152B84-436B-45F6-90B3-89621DE4CBBF}"/>
          </ac:picMkLst>
        </pc:picChg>
      </pc:sldChg>
    </pc:docChg>
  </pc:docChgLst>
  <pc:docChgLst>
    <pc:chgData name="Dominik Prokop" userId="d7348990e0af9dd2" providerId="Windows Live" clId="Web-{9EED057B-C25A-40C2-B561-C8AAD81EBED2}"/>
    <pc:docChg chg="addSld modSld sldOrd">
      <pc:chgData name="Dominik Prokop" userId="d7348990e0af9dd2" providerId="Windows Live" clId="Web-{9EED057B-C25A-40C2-B561-C8AAD81EBED2}" dt="2021-03-30T18:13:17.094" v="16" actId="14100"/>
      <pc:docMkLst>
        <pc:docMk/>
      </pc:docMkLst>
      <pc:sldChg chg="addSp delSp modSp">
        <pc:chgData name="Dominik Prokop" userId="d7348990e0af9dd2" providerId="Windows Live" clId="Web-{9EED057B-C25A-40C2-B561-C8AAD81EBED2}" dt="2021-03-30T18:13:17.094" v="16" actId="14100"/>
        <pc:sldMkLst>
          <pc:docMk/>
          <pc:sldMk cId="2478556916" sldId="261"/>
        </pc:sldMkLst>
        <pc:spChg chg="add del mod">
          <ac:chgData name="Dominik Prokop" userId="d7348990e0af9dd2" providerId="Windows Live" clId="Web-{9EED057B-C25A-40C2-B561-C8AAD81EBED2}" dt="2021-03-30T18:13:11.312" v="14"/>
          <ac:spMkLst>
            <pc:docMk/>
            <pc:sldMk cId="2478556916" sldId="261"/>
            <ac:spMk id="5" creationId="{5B68839F-E53D-4C1C-845F-9EF541B2F002}"/>
          </ac:spMkLst>
        </pc:spChg>
        <pc:picChg chg="del">
          <ac:chgData name="Dominik Prokop" userId="d7348990e0af9dd2" providerId="Windows Live" clId="Web-{9EED057B-C25A-40C2-B561-C8AAD81EBED2}" dt="2021-03-30T18:13:06.578" v="13"/>
          <ac:picMkLst>
            <pc:docMk/>
            <pc:sldMk cId="2478556916" sldId="261"/>
            <ac:picMk id="4" creationId="{6EC0B4B3-9E1C-4995-8838-3E9B182F658A}"/>
          </ac:picMkLst>
        </pc:picChg>
        <pc:picChg chg="add mod ord">
          <ac:chgData name="Dominik Prokop" userId="d7348990e0af9dd2" providerId="Windows Live" clId="Web-{9EED057B-C25A-40C2-B561-C8AAD81EBED2}" dt="2021-03-30T18:13:17.094" v="16" actId="14100"/>
          <ac:picMkLst>
            <pc:docMk/>
            <pc:sldMk cId="2478556916" sldId="261"/>
            <ac:picMk id="6" creationId="{CE34FB9E-C329-4F1D-8F5E-32DB180DC1CE}"/>
          </ac:picMkLst>
        </pc:picChg>
      </pc:sldChg>
      <pc:sldChg chg="addSp delSp modSp new ord">
        <pc:chgData name="Dominik Prokop" userId="d7348990e0af9dd2" providerId="Windows Live" clId="Web-{9EED057B-C25A-40C2-B561-C8AAD81EBED2}" dt="2021-03-30T18:10:00.949" v="12" actId="1076"/>
        <pc:sldMkLst>
          <pc:docMk/>
          <pc:sldMk cId="408027553" sldId="262"/>
        </pc:sldMkLst>
        <pc:spChg chg="del">
          <ac:chgData name="Dominik Prokop" userId="d7348990e0af9dd2" providerId="Windows Live" clId="Web-{9EED057B-C25A-40C2-B561-C8AAD81EBED2}" dt="2021-03-30T18:07:38.399" v="2"/>
          <ac:spMkLst>
            <pc:docMk/>
            <pc:sldMk cId="408027553" sldId="262"/>
            <ac:spMk id="3" creationId="{B6A7EC89-A0A9-4F41-8AA6-8E264851A4FB}"/>
          </ac:spMkLst>
        </pc:spChg>
        <pc:spChg chg="add del mod">
          <ac:chgData name="Dominik Prokop" userId="d7348990e0af9dd2" providerId="Windows Live" clId="Web-{9EED057B-C25A-40C2-B561-C8AAD81EBED2}" dt="2021-03-30T18:09:52.496" v="9"/>
          <ac:spMkLst>
            <pc:docMk/>
            <pc:sldMk cId="408027553" sldId="262"/>
            <ac:spMk id="6" creationId="{C44D5118-5957-49E8-A93B-FC9AEDA9975D}"/>
          </ac:spMkLst>
        </pc:spChg>
        <pc:picChg chg="add del mod ord">
          <ac:chgData name="Dominik Prokop" userId="d7348990e0af9dd2" providerId="Windows Live" clId="Web-{9EED057B-C25A-40C2-B561-C8AAD81EBED2}" dt="2021-03-30T18:09:46.246" v="8"/>
          <ac:picMkLst>
            <pc:docMk/>
            <pc:sldMk cId="408027553" sldId="262"/>
            <ac:picMk id="4" creationId="{8B48CA88-B6F0-426D-A8BD-FEFB305CE593}"/>
          </ac:picMkLst>
        </pc:picChg>
        <pc:picChg chg="add mod ord">
          <ac:chgData name="Dominik Prokop" userId="d7348990e0af9dd2" providerId="Windows Live" clId="Web-{9EED057B-C25A-40C2-B561-C8AAD81EBED2}" dt="2021-03-30T18:10:00.949" v="12" actId="1076"/>
          <ac:picMkLst>
            <pc:docMk/>
            <pc:sldMk cId="408027553" sldId="262"/>
            <ac:picMk id="7" creationId="{FA540A6E-6EB2-4F7D-945E-59BFB40B0D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30.03.2021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cs typeface="Calibri Light"/>
              </a:rPr>
              <a:t>Tahová hra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cs typeface="Calibri"/>
              </a:rPr>
              <a:t>Dominik Prokop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>
            <a:extLst>
              <a:ext uri="{FF2B5EF4-FFF2-40B4-BE49-F238E27FC236}">
                <a16:creationId xmlns:a16="http://schemas.microsoft.com/office/drawing/2014/main" id="{8CF85470-9F4E-41E5-8F41-1AFE5E628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48" y="30228"/>
            <a:ext cx="12200696" cy="680435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F6F3254-9C98-4C31-A831-4CDA3BAB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62" y="281617"/>
            <a:ext cx="10515600" cy="1325563"/>
          </a:xfrm>
        </p:spPr>
        <p:txBody>
          <a:bodyPr/>
          <a:lstStyle/>
          <a:p>
            <a:pPr algn="ctr"/>
            <a:r>
              <a:rPr lang="cs-CZ" sz="2000" b="1" dirty="0" err="1">
                <a:cs typeface="Calibri Light"/>
              </a:rPr>
              <a:t>Swords</a:t>
            </a:r>
            <a:r>
              <a:rPr lang="cs-CZ" sz="2000" b="1" dirty="0">
                <a:cs typeface="Calibri Light"/>
              </a:rPr>
              <a:t> &amp; </a:t>
            </a:r>
            <a:r>
              <a:rPr lang="cs-CZ" sz="2000" b="1" dirty="0" err="1">
                <a:cs typeface="Calibri Light"/>
              </a:rPr>
              <a:t>Souls</a:t>
            </a:r>
            <a:r>
              <a:rPr lang="cs-CZ" sz="2000" b="1" dirty="0">
                <a:cs typeface="Calibri Light"/>
              </a:rPr>
              <a:t>  - </a:t>
            </a:r>
            <a:r>
              <a:rPr lang="cs-CZ" sz="2000" b="1" dirty="0" err="1">
                <a:cs typeface="Calibri Light"/>
              </a:rPr>
              <a:t>Neverseen</a:t>
            </a:r>
            <a:endParaRPr lang="cs-CZ" sz="2000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6106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3210E7-8587-479A-9EF3-9A87AC46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5B0842C2-31C8-45F2-A753-885E2DBE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61" y="599440"/>
            <a:ext cx="11798592" cy="5656132"/>
          </a:xfrm>
        </p:spPr>
      </p:pic>
    </p:spTree>
    <p:extLst>
      <p:ext uri="{BB962C8B-B14F-4D97-AF65-F5344CB8AC3E}">
        <p14:creationId xmlns:p14="http://schemas.microsoft.com/office/powerpoint/2010/main" val="213293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B86A0B-C167-4559-9719-2C1635F0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E51C997D-00DD-430C-B77A-BCD2A3B89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" y="458201"/>
            <a:ext cx="12184378" cy="5948406"/>
          </a:xfrm>
        </p:spPr>
      </p:pic>
    </p:spTree>
    <p:extLst>
      <p:ext uri="{BB962C8B-B14F-4D97-AF65-F5344CB8AC3E}">
        <p14:creationId xmlns:p14="http://schemas.microsoft.com/office/powerpoint/2010/main" val="396720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A9E456-C3F8-4AEF-B8D4-224C05D7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brázek 6" descr="Obsah obrázku text, elektronika, snímek obrazovky&#10;&#10;Popis se vygeneroval automaticky.">
            <a:extLst>
              <a:ext uri="{FF2B5EF4-FFF2-40B4-BE49-F238E27FC236}">
                <a16:creationId xmlns:a16="http://schemas.microsoft.com/office/drawing/2014/main" id="{6521173B-FAFD-482F-95D8-3057EFE7A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" y="21465"/>
            <a:ext cx="12186388" cy="6806671"/>
          </a:xfrm>
        </p:spPr>
      </p:pic>
    </p:spTree>
    <p:extLst>
      <p:ext uri="{BB962C8B-B14F-4D97-AF65-F5344CB8AC3E}">
        <p14:creationId xmlns:p14="http://schemas.microsoft.com/office/powerpoint/2010/main" val="398475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8E2371-00ED-4A4E-B90A-0ABF1E3E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E34FB9E-C329-4F1D-8F5E-32DB180DC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" y="-1443"/>
            <a:ext cx="12192890" cy="6856543"/>
          </a:xfrm>
        </p:spPr>
      </p:pic>
    </p:spTree>
    <p:extLst>
      <p:ext uri="{BB962C8B-B14F-4D97-AF65-F5344CB8AC3E}">
        <p14:creationId xmlns:p14="http://schemas.microsoft.com/office/powerpoint/2010/main" val="24785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AB9AA2-330F-4815-BBAA-9EC4DF5C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7">
            <a:extLst>
              <a:ext uri="{FF2B5EF4-FFF2-40B4-BE49-F238E27FC236}">
                <a16:creationId xmlns:a16="http://schemas.microsoft.com/office/drawing/2014/main" id="{FA540A6E-6EB2-4F7D-945E-59BFB40B0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43" y="-1087"/>
            <a:ext cx="9659551" cy="6856543"/>
          </a:xfrm>
        </p:spPr>
      </p:pic>
    </p:spTree>
    <p:extLst>
      <p:ext uri="{BB962C8B-B14F-4D97-AF65-F5344CB8AC3E}">
        <p14:creationId xmlns:p14="http://schemas.microsoft.com/office/powerpoint/2010/main" val="40802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9EFA01-9BA6-4770-A8BF-8688CAD0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 descr="Obsah obrázku text, tráva&#10;&#10;Popis se vygeneroval automaticky.">
            <a:extLst>
              <a:ext uri="{FF2B5EF4-FFF2-40B4-BE49-F238E27FC236}">
                <a16:creationId xmlns:a16="http://schemas.microsoft.com/office/drawing/2014/main" id="{2C152B84-436B-45F6-90B3-89621DE4C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939" y="588"/>
            <a:ext cx="7456442" cy="6856543"/>
          </a:xfrm>
        </p:spPr>
      </p:pic>
    </p:spTree>
    <p:extLst>
      <p:ext uri="{BB962C8B-B14F-4D97-AF65-F5344CB8AC3E}">
        <p14:creationId xmlns:p14="http://schemas.microsoft.com/office/powerpoint/2010/main" val="38034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4C03F9-DBEE-47D4-93CD-375C537A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cs typeface="Calibri Light"/>
              </a:rPr>
              <a:t>Pokračování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111B81-BB08-4FA2-9876-D984A1566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032836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Širokoúhlá obrazovka</PresentationFormat>
  <Paragraphs>0</Paragraphs>
  <Slides>9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0" baseType="lpstr">
      <vt:lpstr>Motiv systému Office</vt:lpstr>
      <vt:lpstr>Tahová hra</vt:lpstr>
      <vt:lpstr>Swords &amp; Souls  - Neverseen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Pokračování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62</cp:revision>
  <dcterms:created xsi:type="dcterms:W3CDTF">2021-03-30T15:27:04Z</dcterms:created>
  <dcterms:modified xsi:type="dcterms:W3CDTF">2021-03-30T18:54:12Z</dcterms:modified>
</cp:coreProperties>
</file>